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5"/>
  </p:notesMasterIdLst>
  <p:sldIdLst>
    <p:sldId id="2059" r:id="rId5"/>
    <p:sldId id="2060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1" r:id="rId190"/>
    <p:sldId id="1352" r:id="rId191"/>
    <p:sldId id="1386" r:id="rId192"/>
    <p:sldId id="1357" r:id="rId193"/>
    <p:sldId id="1353" r:id="rId194"/>
    <p:sldId id="1380" r:id="rId195"/>
    <p:sldId id="1383" r:id="rId196"/>
    <p:sldId id="1385" r:id="rId197"/>
    <p:sldId id="1381" r:id="rId198"/>
    <p:sldId id="1382" r:id="rId199"/>
    <p:sldId id="1358" r:id="rId200"/>
    <p:sldId id="1387" r:id="rId201"/>
    <p:sldId id="1388" r:id="rId202"/>
    <p:sldId id="1355" r:id="rId203"/>
    <p:sldId id="1345" r:id="rId204"/>
    <p:sldId id="1346" r:id="rId205"/>
    <p:sldId id="1391" r:id="rId206"/>
    <p:sldId id="1395" r:id="rId207"/>
    <p:sldId id="1396" r:id="rId208"/>
    <p:sldId id="1394" r:id="rId209"/>
    <p:sldId id="1411" r:id="rId210"/>
    <p:sldId id="1412" r:id="rId211"/>
    <p:sldId id="1413" r:id="rId212"/>
    <p:sldId id="1414" r:id="rId213"/>
    <p:sldId id="1417" r:id="rId214"/>
    <p:sldId id="1415" r:id="rId215"/>
    <p:sldId id="1419" r:id="rId216"/>
    <p:sldId id="1422" r:id="rId217"/>
    <p:sldId id="1430" r:id="rId218"/>
    <p:sldId id="1416" r:id="rId219"/>
    <p:sldId id="1421" r:id="rId220"/>
    <p:sldId id="1423" r:id="rId221"/>
    <p:sldId id="1425" r:id="rId222"/>
    <p:sldId id="1426" r:id="rId223"/>
    <p:sldId id="1431" r:id="rId224"/>
    <p:sldId id="1427" r:id="rId225"/>
    <p:sldId id="1428" r:id="rId226"/>
    <p:sldId id="1432" r:id="rId227"/>
    <p:sldId id="1438" r:id="rId228"/>
    <p:sldId id="1409" r:id="rId229"/>
    <p:sldId id="1410" r:id="rId230"/>
    <p:sldId id="1407" r:id="rId231"/>
    <p:sldId id="1405" r:id="rId232"/>
    <p:sldId id="1406" r:id="rId233"/>
    <p:sldId id="1398" r:id="rId234"/>
    <p:sldId id="1399" r:id="rId235"/>
    <p:sldId id="1400" r:id="rId236"/>
    <p:sldId id="1433" r:id="rId237"/>
    <p:sldId id="1435" r:id="rId238"/>
    <p:sldId id="1439" r:id="rId239"/>
    <p:sldId id="1447" r:id="rId240"/>
    <p:sldId id="1448" r:id="rId241"/>
    <p:sldId id="1449" r:id="rId242"/>
    <p:sldId id="1450" r:id="rId243"/>
    <p:sldId id="1451" r:id="rId244"/>
    <p:sldId id="1440" r:id="rId245"/>
    <p:sldId id="1446" r:id="rId246"/>
    <p:sldId id="1452" r:id="rId247"/>
    <p:sldId id="1441" r:id="rId248"/>
    <p:sldId id="1453" r:id="rId249"/>
    <p:sldId id="1445" r:id="rId250"/>
    <p:sldId id="1454" r:id="rId251"/>
    <p:sldId id="1456" r:id="rId252"/>
    <p:sldId id="1455" r:id="rId253"/>
    <p:sldId id="1256" r:id="rId25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 autoAdjust="0"/>
    <p:restoredTop sz="94593"/>
  </p:normalViewPr>
  <p:slideViewPr>
    <p:cSldViewPr snapToGrid="0" snapToObjects="1">
      <p:cViewPr varScale="1">
        <p:scale>
          <a:sx n="97" d="100"/>
          <a:sy n="97" d="100"/>
        </p:scale>
        <p:origin x="320" y="2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ableStyles" Target="tableStyle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svg"/><Relationship Id="rId7" Type="http://schemas.openxmlformats.org/officeDocument/2006/relationships/image" Target="../media/image2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36.svg"/><Relationship Id="rId10" Type="http://schemas.openxmlformats.org/officeDocument/2006/relationships/image" Target="../media/image32.svg"/><Relationship Id="rId4" Type="http://schemas.openxmlformats.org/officeDocument/2006/relationships/image" Target="../media/image35.png"/><Relationship Id="rId9" Type="http://schemas.openxmlformats.org/officeDocument/2006/relationships/image" Target="../media/image3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67.pn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67.png"/><Relationship Id="rId4" Type="http://schemas.openxmlformats.org/officeDocument/2006/relationships/image" Target="../media/image32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67.png"/><Relationship Id="rId4" Type="http://schemas.openxmlformats.org/officeDocument/2006/relationships/image" Target="../media/image32.svg"/><Relationship Id="rId9" Type="http://schemas.openxmlformats.org/officeDocument/2006/relationships/image" Target="../media/image36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32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70.png"/><Relationship Id="rId7" Type="http://schemas.openxmlformats.org/officeDocument/2006/relationships/image" Target="../media/image39.png"/><Relationship Id="rId12" Type="http://schemas.openxmlformats.org/officeDocument/2006/relationships/image" Target="../media/image32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svg"/><Relationship Id="rId11" Type="http://schemas.openxmlformats.org/officeDocument/2006/relationships/image" Target="../media/image31.png"/><Relationship Id="rId5" Type="http://schemas.openxmlformats.org/officeDocument/2006/relationships/image" Target="../media/image37.png"/><Relationship Id="rId10" Type="http://schemas.openxmlformats.org/officeDocument/2006/relationships/image" Target="../media/image72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21" Type="http://schemas.openxmlformats.org/officeDocument/2006/relationships/image" Target="../media/image80.pn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7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67.png"/><Relationship Id="rId4" Type="http://schemas.openxmlformats.org/officeDocument/2006/relationships/image" Target="../media/image32.svg"/><Relationship Id="rId9" Type="http://schemas.openxmlformats.org/officeDocument/2006/relationships/image" Target="../media/image36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32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32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2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75.svg"/><Relationship Id="rId7" Type="http://schemas.openxmlformats.org/officeDocument/2006/relationships/image" Target="../media/image4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73.png"/><Relationship Id="rId4" Type="http://schemas.openxmlformats.org/officeDocument/2006/relationships/image" Target="../media/image32.svg"/><Relationship Id="rId9" Type="http://schemas.openxmlformats.org/officeDocument/2006/relationships/image" Target="../media/image44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73.png"/><Relationship Id="rId4" Type="http://schemas.openxmlformats.org/officeDocument/2006/relationships/image" Target="../media/image32.svg"/><Relationship Id="rId9" Type="http://schemas.openxmlformats.org/officeDocument/2006/relationships/image" Target="../media/image44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21" Type="http://schemas.openxmlformats.org/officeDocument/2006/relationships/image" Target="../media/image107.svg"/><Relationship Id="rId7" Type="http://schemas.openxmlformats.org/officeDocument/2006/relationships/image" Target="../media/image40.svg"/><Relationship Id="rId12" Type="http://schemas.openxmlformats.org/officeDocument/2006/relationships/image" Target="../media/image161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138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23" Type="http://schemas.openxmlformats.org/officeDocument/2006/relationships/image" Target="../media/image144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Relationship Id="rId22" Type="http://schemas.openxmlformats.org/officeDocument/2006/relationships/image" Target="../media/image14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4.jp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79.tiff"/><Relationship Id="rId5" Type="http://schemas.openxmlformats.org/officeDocument/2006/relationships/image" Target="../media/image73.png"/><Relationship Id="rId10" Type="http://schemas.openxmlformats.org/officeDocument/2006/relationships/image" Target="../media/image165.tiff"/><Relationship Id="rId4" Type="http://schemas.openxmlformats.org/officeDocument/2006/relationships/image" Target="../media/image32.svg"/><Relationship Id="rId9" Type="http://schemas.openxmlformats.org/officeDocument/2006/relationships/image" Target="../media/image4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5.svg"/><Relationship Id="rId7" Type="http://schemas.openxmlformats.org/officeDocument/2006/relationships/image" Target="../media/image4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21" Type="http://schemas.openxmlformats.org/officeDocument/2006/relationships/image" Target="../media/image80.pn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7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45.png"/><Relationship Id="rId3" Type="http://schemas.openxmlformats.org/officeDocument/2006/relationships/image" Target="../media/image32.svg"/><Relationship Id="rId21" Type="http://schemas.openxmlformats.org/officeDocument/2006/relationships/image" Target="../media/image80.pn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17" Type="http://schemas.openxmlformats.org/officeDocument/2006/relationships/image" Target="../media/image44.svg"/><Relationship Id="rId2" Type="http://schemas.openxmlformats.org/officeDocument/2006/relationships/image" Target="../media/image31.png"/><Relationship Id="rId16" Type="http://schemas.openxmlformats.org/officeDocument/2006/relationships/image" Target="../media/image43.png"/><Relationship Id="rId20" Type="http://schemas.openxmlformats.org/officeDocument/2006/relationships/image" Target="../media/image79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19" Type="http://schemas.openxmlformats.org/officeDocument/2006/relationships/image" Target="../media/image46.sv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69.png"/><Relationship Id="rId4" Type="http://schemas.openxmlformats.org/officeDocument/2006/relationships/image" Target="../media/image8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8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87.png"/><Relationship Id="rId3" Type="http://schemas.openxmlformats.org/officeDocument/2006/relationships/image" Target="../media/image32.svg"/><Relationship Id="rId7" Type="http://schemas.openxmlformats.org/officeDocument/2006/relationships/image" Target="../media/image71.png"/><Relationship Id="rId12" Type="http://schemas.openxmlformats.org/officeDocument/2006/relationships/image" Target="../media/image86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48.svg"/><Relationship Id="rId15" Type="http://schemas.openxmlformats.org/officeDocument/2006/relationships/image" Target="../media/image68.png"/><Relationship Id="rId10" Type="http://schemas.openxmlformats.org/officeDocument/2006/relationships/image" Target="../media/image28.svg"/><Relationship Id="rId4" Type="http://schemas.openxmlformats.org/officeDocument/2006/relationships/image" Target="../media/image47.png"/><Relationship Id="rId9" Type="http://schemas.openxmlformats.org/officeDocument/2006/relationships/image" Target="../media/image27.png"/><Relationship Id="rId14" Type="http://schemas.openxmlformats.org/officeDocument/2006/relationships/image" Target="../media/image7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82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32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31.pn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91.tiff"/><Relationship Id="rId10" Type="http://schemas.openxmlformats.org/officeDocument/2006/relationships/image" Target="../media/image50.sv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0.svg"/><Relationship Id="rId7" Type="http://schemas.openxmlformats.org/officeDocument/2006/relationships/image" Target="../media/image5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92.png"/><Relationship Id="rId4" Type="http://schemas.openxmlformats.org/officeDocument/2006/relationships/image" Target="../media/image91.tiff"/><Relationship Id="rId9" Type="http://schemas.openxmlformats.org/officeDocument/2006/relationships/image" Target="../media/image50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31.pn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91.tiff"/><Relationship Id="rId10" Type="http://schemas.openxmlformats.org/officeDocument/2006/relationships/image" Target="../media/image50.sv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9.png"/><Relationship Id="rId3" Type="http://schemas.openxmlformats.org/officeDocument/2006/relationships/image" Target="../media/image90.svg"/><Relationship Id="rId7" Type="http://schemas.openxmlformats.org/officeDocument/2006/relationships/image" Target="../media/image53.tiff"/><Relationship Id="rId12" Type="http://schemas.openxmlformats.org/officeDocument/2006/relationships/image" Target="../media/image6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openxmlformats.org/officeDocument/2006/relationships/image" Target="../media/image32.svg"/><Relationship Id="rId5" Type="http://schemas.openxmlformats.org/officeDocument/2006/relationships/image" Target="../media/image51.png"/><Relationship Id="rId15" Type="http://schemas.openxmlformats.org/officeDocument/2006/relationships/image" Target="../media/image82.png"/><Relationship Id="rId10" Type="http://schemas.openxmlformats.org/officeDocument/2006/relationships/image" Target="../media/image31.png"/><Relationship Id="rId4" Type="http://schemas.openxmlformats.org/officeDocument/2006/relationships/image" Target="../media/image91.tiff"/><Relationship Id="rId9" Type="http://schemas.openxmlformats.org/officeDocument/2006/relationships/image" Target="../media/image50.svg"/><Relationship Id="rId14" Type="http://schemas.openxmlformats.org/officeDocument/2006/relationships/image" Target="../media/image70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31.pn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11" Type="http://schemas.openxmlformats.org/officeDocument/2006/relationships/image" Target="../media/image95.png"/><Relationship Id="rId5" Type="http://schemas.openxmlformats.org/officeDocument/2006/relationships/image" Target="../media/image91.tiff"/><Relationship Id="rId10" Type="http://schemas.openxmlformats.org/officeDocument/2006/relationships/image" Target="../media/image50.sv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53.tiff"/><Relationship Id="rId4" Type="http://schemas.openxmlformats.org/officeDocument/2006/relationships/image" Target="../media/image72.sv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31.png"/><Relationship Id="rId7" Type="http://schemas.openxmlformats.org/officeDocument/2006/relationships/image" Target="../media/image5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91.tiff"/><Relationship Id="rId10" Type="http://schemas.openxmlformats.org/officeDocument/2006/relationships/image" Target="../media/image50.svg"/><Relationship Id="rId4" Type="http://schemas.openxmlformats.org/officeDocument/2006/relationships/image" Target="../media/image32.svg"/><Relationship Id="rId9" Type="http://schemas.openxmlformats.org/officeDocument/2006/relationships/image" Target="../media/image4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9.png"/><Relationship Id="rId18" Type="http://schemas.openxmlformats.org/officeDocument/2006/relationships/image" Target="../media/image100.png"/><Relationship Id="rId3" Type="http://schemas.openxmlformats.org/officeDocument/2006/relationships/image" Target="../media/image90.svg"/><Relationship Id="rId21" Type="http://schemas.openxmlformats.org/officeDocument/2006/relationships/image" Target="../media/image103.svg"/><Relationship Id="rId7" Type="http://schemas.openxmlformats.org/officeDocument/2006/relationships/image" Target="../media/image53.tiff"/><Relationship Id="rId12" Type="http://schemas.openxmlformats.org/officeDocument/2006/relationships/image" Target="../media/image68.png"/><Relationship Id="rId17" Type="http://schemas.openxmlformats.org/officeDocument/2006/relationships/image" Target="../media/image99.svg"/><Relationship Id="rId2" Type="http://schemas.openxmlformats.org/officeDocument/2006/relationships/image" Target="../media/image89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openxmlformats.org/officeDocument/2006/relationships/image" Target="../media/image32.svg"/><Relationship Id="rId5" Type="http://schemas.openxmlformats.org/officeDocument/2006/relationships/image" Target="../media/image51.png"/><Relationship Id="rId15" Type="http://schemas.openxmlformats.org/officeDocument/2006/relationships/image" Target="../media/image82.png"/><Relationship Id="rId10" Type="http://schemas.openxmlformats.org/officeDocument/2006/relationships/image" Target="../media/image31.png"/><Relationship Id="rId19" Type="http://schemas.openxmlformats.org/officeDocument/2006/relationships/image" Target="../media/image101.svg"/><Relationship Id="rId4" Type="http://schemas.openxmlformats.org/officeDocument/2006/relationships/image" Target="../media/image91.tiff"/><Relationship Id="rId9" Type="http://schemas.openxmlformats.org/officeDocument/2006/relationships/image" Target="../media/image50.sv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73.png"/><Relationship Id="rId4" Type="http://schemas.openxmlformats.org/officeDocument/2006/relationships/image" Target="../media/image32.svg"/><Relationship Id="rId9" Type="http://schemas.openxmlformats.org/officeDocument/2006/relationships/image" Target="../media/image44.sv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7.sv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32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32.svg"/><Relationship Id="rId9" Type="http://schemas.openxmlformats.org/officeDocument/2006/relationships/image" Target="../media/image58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14.svg"/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12" Type="http://schemas.openxmlformats.org/officeDocument/2006/relationships/image" Target="../media/image1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112.png"/><Relationship Id="rId5" Type="http://schemas.openxmlformats.org/officeDocument/2006/relationships/image" Target="../media/image32.svg"/><Relationship Id="rId10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59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5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11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11" Type="http://schemas.openxmlformats.org/officeDocument/2006/relationships/image" Target="../media/image113.png"/><Relationship Id="rId5" Type="http://schemas.openxmlformats.org/officeDocument/2006/relationships/image" Target="../media/image32.svg"/><Relationship Id="rId15" Type="http://schemas.openxmlformats.org/officeDocument/2006/relationships/image" Target="../media/image112.png"/><Relationship Id="rId10" Type="http://schemas.openxmlformats.org/officeDocument/2006/relationships/image" Target="../media/image57.svg"/><Relationship Id="rId4" Type="http://schemas.openxmlformats.org/officeDocument/2006/relationships/image" Target="../media/image31.png"/><Relationship Id="rId9" Type="http://schemas.openxmlformats.org/officeDocument/2006/relationships/image" Target="../media/image56.png"/><Relationship Id="rId14" Type="http://schemas.openxmlformats.org/officeDocument/2006/relationships/image" Target="../media/image116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58.png"/><Relationship Id="rId3" Type="http://schemas.openxmlformats.org/officeDocument/2006/relationships/image" Target="../media/image31.png"/><Relationship Id="rId7" Type="http://schemas.openxmlformats.org/officeDocument/2006/relationships/image" Target="../media/image119.png"/><Relationship Id="rId12" Type="http://schemas.openxmlformats.org/officeDocument/2006/relationships/image" Target="../media/image5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56.png"/><Relationship Id="rId5" Type="http://schemas.openxmlformats.org/officeDocument/2006/relationships/image" Target="../media/image121.png"/><Relationship Id="rId10" Type="http://schemas.openxmlformats.org/officeDocument/2006/relationships/image" Target="../media/image55.svg"/><Relationship Id="rId4" Type="http://schemas.openxmlformats.org/officeDocument/2006/relationships/image" Target="../media/image32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11" Type="http://schemas.openxmlformats.org/officeDocument/2006/relationships/image" Target="../media/image58.png"/><Relationship Id="rId5" Type="http://schemas.openxmlformats.org/officeDocument/2006/relationships/image" Target="../media/image121.png"/><Relationship Id="rId10" Type="http://schemas.openxmlformats.org/officeDocument/2006/relationships/image" Target="../media/image57.svg"/><Relationship Id="rId4" Type="http://schemas.openxmlformats.org/officeDocument/2006/relationships/image" Target="../media/image32.svg"/><Relationship Id="rId9" Type="http://schemas.openxmlformats.org/officeDocument/2006/relationships/image" Target="../media/image56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4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69.png"/><Relationship Id="rId4" Type="http://schemas.openxmlformats.org/officeDocument/2006/relationships/image" Target="../media/image81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11" Type="http://schemas.openxmlformats.org/officeDocument/2006/relationships/image" Target="../media/image58.png"/><Relationship Id="rId5" Type="http://schemas.openxmlformats.org/officeDocument/2006/relationships/image" Target="../media/image119.png"/><Relationship Id="rId10" Type="http://schemas.openxmlformats.org/officeDocument/2006/relationships/image" Target="../media/image57.svg"/><Relationship Id="rId4" Type="http://schemas.openxmlformats.org/officeDocument/2006/relationships/image" Target="../media/image32.svg"/><Relationship Id="rId9" Type="http://schemas.openxmlformats.org/officeDocument/2006/relationships/image" Target="../media/image5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19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Relationship Id="rId14" Type="http://schemas.openxmlformats.org/officeDocument/2006/relationships/image" Target="../media/image122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19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Relationship Id="rId14" Type="http://schemas.openxmlformats.org/officeDocument/2006/relationships/image" Target="../media/image122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87.png"/><Relationship Id="rId3" Type="http://schemas.openxmlformats.org/officeDocument/2006/relationships/image" Target="../media/image32.svg"/><Relationship Id="rId7" Type="http://schemas.openxmlformats.org/officeDocument/2006/relationships/image" Target="../media/image71.png"/><Relationship Id="rId12" Type="http://schemas.openxmlformats.org/officeDocument/2006/relationships/image" Target="../media/image86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11" Type="http://schemas.openxmlformats.org/officeDocument/2006/relationships/image" Target="../media/image85.png"/><Relationship Id="rId5" Type="http://schemas.openxmlformats.org/officeDocument/2006/relationships/image" Target="../media/image48.svg"/><Relationship Id="rId15" Type="http://schemas.openxmlformats.org/officeDocument/2006/relationships/image" Target="../media/image68.png"/><Relationship Id="rId10" Type="http://schemas.openxmlformats.org/officeDocument/2006/relationships/image" Target="../media/image28.svg"/><Relationship Id="rId4" Type="http://schemas.openxmlformats.org/officeDocument/2006/relationships/image" Target="../media/image47.png"/><Relationship Id="rId9" Type="http://schemas.openxmlformats.org/officeDocument/2006/relationships/image" Target="../media/image27.png"/><Relationship Id="rId14" Type="http://schemas.openxmlformats.org/officeDocument/2006/relationships/image" Target="../media/image7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5.png"/><Relationship Id="rId18" Type="http://schemas.openxmlformats.org/officeDocument/2006/relationships/image" Target="../media/image129.svg"/><Relationship Id="rId3" Type="http://schemas.openxmlformats.org/officeDocument/2006/relationships/image" Target="../media/image124.svg"/><Relationship Id="rId21" Type="http://schemas.openxmlformats.org/officeDocument/2006/relationships/image" Target="../media/image106.png"/><Relationship Id="rId7" Type="http://schemas.openxmlformats.org/officeDocument/2006/relationships/image" Target="../media/image32.svg"/><Relationship Id="rId12" Type="http://schemas.openxmlformats.org/officeDocument/2006/relationships/image" Target="../media/image61.svg"/><Relationship Id="rId17" Type="http://schemas.openxmlformats.org/officeDocument/2006/relationships/image" Target="../media/image37.png"/><Relationship Id="rId2" Type="http://schemas.openxmlformats.org/officeDocument/2006/relationships/image" Target="../media/image47.png"/><Relationship Id="rId16" Type="http://schemas.openxmlformats.org/officeDocument/2006/relationships/image" Target="../media/image128.png"/><Relationship Id="rId20" Type="http://schemas.openxmlformats.org/officeDocument/2006/relationships/image" Target="../media/image1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0.png"/><Relationship Id="rId24" Type="http://schemas.openxmlformats.org/officeDocument/2006/relationships/image" Target="../media/image132.svg"/><Relationship Id="rId5" Type="http://schemas.openxmlformats.org/officeDocument/2006/relationships/image" Target="../media/image63.svg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10" Type="http://schemas.openxmlformats.org/officeDocument/2006/relationships/image" Target="../media/image81.png"/><Relationship Id="rId19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6.png"/><Relationship Id="rId22" Type="http://schemas.openxmlformats.org/officeDocument/2006/relationships/image" Target="../media/image107.svg"/></Relationships>
</file>

<file path=ppt/slides/_rels/slide2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1.png"/><Relationship Id="rId26" Type="http://schemas.openxmlformats.org/officeDocument/2006/relationships/image" Target="../media/image138.png"/><Relationship Id="rId3" Type="http://schemas.openxmlformats.org/officeDocument/2006/relationships/image" Target="../media/image124.svg"/><Relationship Id="rId21" Type="http://schemas.openxmlformats.org/officeDocument/2006/relationships/image" Target="../media/image70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134.svg"/><Relationship Id="rId25" Type="http://schemas.openxmlformats.org/officeDocument/2006/relationships/image" Target="../media/image137.svg"/><Relationship Id="rId33" Type="http://schemas.openxmlformats.org/officeDocument/2006/relationships/image" Target="../media/image55.svg"/><Relationship Id="rId2" Type="http://schemas.openxmlformats.org/officeDocument/2006/relationships/image" Target="../media/image47.png"/><Relationship Id="rId16" Type="http://schemas.openxmlformats.org/officeDocument/2006/relationships/image" Target="../media/image133.png"/><Relationship Id="rId20" Type="http://schemas.openxmlformats.org/officeDocument/2006/relationships/image" Target="../media/image69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1.svg"/><Relationship Id="rId24" Type="http://schemas.openxmlformats.org/officeDocument/2006/relationships/image" Target="../media/image136.png"/><Relationship Id="rId32" Type="http://schemas.openxmlformats.org/officeDocument/2006/relationships/image" Target="../media/image54.png"/><Relationship Id="rId5" Type="http://schemas.openxmlformats.org/officeDocument/2006/relationships/image" Target="../media/image63.svg"/><Relationship Id="rId15" Type="http://schemas.openxmlformats.org/officeDocument/2006/relationships/image" Target="../media/image130.svg"/><Relationship Id="rId23" Type="http://schemas.openxmlformats.org/officeDocument/2006/relationships/image" Target="../media/image68.png"/><Relationship Id="rId28" Type="http://schemas.openxmlformats.org/officeDocument/2006/relationships/image" Target="../media/image71.png"/><Relationship Id="rId10" Type="http://schemas.openxmlformats.org/officeDocument/2006/relationships/image" Target="../media/image60.png"/><Relationship Id="rId19" Type="http://schemas.openxmlformats.org/officeDocument/2006/relationships/image" Target="../media/image132.svg"/><Relationship Id="rId31" Type="http://schemas.openxmlformats.org/officeDocument/2006/relationships/image" Target="../media/image141.sv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39.png"/><Relationship Id="rId22" Type="http://schemas.openxmlformats.org/officeDocument/2006/relationships/image" Target="../media/image135.png"/><Relationship Id="rId27" Type="http://schemas.openxmlformats.org/officeDocument/2006/relationships/image" Target="../media/image139.svg"/><Relationship Id="rId30" Type="http://schemas.openxmlformats.org/officeDocument/2006/relationships/image" Target="../media/image140.png"/><Relationship Id="rId8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5.png"/><Relationship Id="rId18" Type="http://schemas.openxmlformats.org/officeDocument/2006/relationships/image" Target="../media/image129.svg"/><Relationship Id="rId3" Type="http://schemas.openxmlformats.org/officeDocument/2006/relationships/image" Target="../media/image124.svg"/><Relationship Id="rId21" Type="http://schemas.openxmlformats.org/officeDocument/2006/relationships/image" Target="../media/image106.png"/><Relationship Id="rId7" Type="http://schemas.openxmlformats.org/officeDocument/2006/relationships/image" Target="../media/image32.svg"/><Relationship Id="rId12" Type="http://schemas.openxmlformats.org/officeDocument/2006/relationships/image" Target="../media/image61.svg"/><Relationship Id="rId17" Type="http://schemas.openxmlformats.org/officeDocument/2006/relationships/image" Target="../media/image37.png"/><Relationship Id="rId2" Type="http://schemas.openxmlformats.org/officeDocument/2006/relationships/image" Target="../media/image47.png"/><Relationship Id="rId16" Type="http://schemas.openxmlformats.org/officeDocument/2006/relationships/image" Target="../media/image128.png"/><Relationship Id="rId20" Type="http://schemas.openxmlformats.org/officeDocument/2006/relationships/image" Target="../media/image1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0.png"/><Relationship Id="rId24" Type="http://schemas.openxmlformats.org/officeDocument/2006/relationships/image" Target="../media/image132.svg"/><Relationship Id="rId5" Type="http://schemas.openxmlformats.org/officeDocument/2006/relationships/image" Target="../media/image63.svg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10" Type="http://schemas.openxmlformats.org/officeDocument/2006/relationships/image" Target="../media/image81.png"/><Relationship Id="rId19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6.png"/><Relationship Id="rId22" Type="http://schemas.openxmlformats.org/officeDocument/2006/relationships/image" Target="../media/image107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32.svg"/></Relationships>
</file>

<file path=ppt/slides/_rels/slide2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1.png"/><Relationship Id="rId26" Type="http://schemas.openxmlformats.org/officeDocument/2006/relationships/image" Target="../media/image138.png"/><Relationship Id="rId3" Type="http://schemas.openxmlformats.org/officeDocument/2006/relationships/image" Target="../media/image124.svg"/><Relationship Id="rId21" Type="http://schemas.openxmlformats.org/officeDocument/2006/relationships/image" Target="../media/image70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134.svg"/><Relationship Id="rId25" Type="http://schemas.openxmlformats.org/officeDocument/2006/relationships/image" Target="../media/image137.svg"/><Relationship Id="rId33" Type="http://schemas.openxmlformats.org/officeDocument/2006/relationships/image" Target="../media/image55.svg"/><Relationship Id="rId2" Type="http://schemas.openxmlformats.org/officeDocument/2006/relationships/image" Target="../media/image47.png"/><Relationship Id="rId16" Type="http://schemas.openxmlformats.org/officeDocument/2006/relationships/image" Target="../media/image133.png"/><Relationship Id="rId20" Type="http://schemas.openxmlformats.org/officeDocument/2006/relationships/image" Target="../media/image69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1.svg"/><Relationship Id="rId24" Type="http://schemas.openxmlformats.org/officeDocument/2006/relationships/image" Target="../media/image136.png"/><Relationship Id="rId32" Type="http://schemas.openxmlformats.org/officeDocument/2006/relationships/image" Target="../media/image54.png"/><Relationship Id="rId5" Type="http://schemas.openxmlformats.org/officeDocument/2006/relationships/image" Target="../media/image63.svg"/><Relationship Id="rId15" Type="http://schemas.openxmlformats.org/officeDocument/2006/relationships/image" Target="../media/image130.svg"/><Relationship Id="rId23" Type="http://schemas.openxmlformats.org/officeDocument/2006/relationships/image" Target="../media/image68.png"/><Relationship Id="rId28" Type="http://schemas.openxmlformats.org/officeDocument/2006/relationships/image" Target="../media/image71.png"/><Relationship Id="rId10" Type="http://schemas.openxmlformats.org/officeDocument/2006/relationships/image" Target="../media/image60.png"/><Relationship Id="rId19" Type="http://schemas.openxmlformats.org/officeDocument/2006/relationships/image" Target="../media/image132.svg"/><Relationship Id="rId31" Type="http://schemas.openxmlformats.org/officeDocument/2006/relationships/image" Target="../media/image141.sv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39.png"/><Relationship Id="rId22" Type="http://schemas.openxmlformats.org/officeDocument/2006/relationships/image" Target="../media/image135.png"/><Relationship Id="rId27" Type="http://schemas.openxmlformats.org/officeDocument/2006/relationships/image" Target="../media/image139.svg"/><Relationship Id="rId30" Type="http://schemas.openxmlformats.org/officeDocument/2006/relationships/image" Target="../media/image140.png"/><Relationship Id="rId8" Type="http://schemas.openxmlformats.org/officeDocument/2006/relationships/image" Target="../media/image64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2.png"/><Relationship Id="rId4" Type="http://schemas.openxmlformats.org/officeDocument/2006/relationships/image" Target="../media/image32.sv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2.png"/><Relationship Id="rId4" Type="http://schemas.openxmlformats.org/officeDocument/2006/relationships/image" Target="../media/image32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24" Type="http://schemas.openxmlformats.org/officeDocument/2006/relationships/image" Target="../media/image53.tiff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23" Type="http://schemas.openxmlformats.org/officeDocument/2006/relationships/image" Target="../media/image142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9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0.png"/><Relationship Id="rId17" Type="http://schemas.openxmlformats.org/officeDocument/2006/relationships/image" Target="../media/image80.png"/><Relationship Id="rId2" Type="http://schemas.openxmlformats.org/officeDocument/2006/relationships/image" Target="../media/image31.png"/><Relationship Id="rId16" Type="http://schemas.openxmlformats.org/officeDocument/2006/relationships/image" Target="../media/image9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89.png"/><Relationship Id="rId10" Type="http://schemas.openxmlformats.org/officeDocument/2006/relationships/image" Target="../media/image68.png"/><Relationship Id="rId4" Type="http://schemas.openxmlformats.org/officeDocument/2006/relationships/image" Target="../media/image37.png"/><Relationship Id="rId9" Type="http://schemas.openxmlformats.org/officeDocument/2006/relationships/image" Target="../media/image72.svg"/><Relationship Id="rId14" Type="http://schemas.openxmlformats.org/officeDocument/2006/relationships/image" Target="../media/image50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90.svg"/><Relationship Id="rId7" Type="http://schemas.openxmlformats.org/officeDocument/2006/relationships/image" Target="../media/image53.tif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92.png"/><Relationship Id="rId4" Type="http://schemas.openxmlformats.org/officeDocument/2006/relationships/image" Target="../media/image91.tiff"/><Relationship Id="rId9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9.png"/><Relationship Id="rId3" Type="http://schemas.openxmlformats.org/officeDocument/2006/relationships/image" Target="../media/image90.svg"/><Relationship Id="rId7" Type="http://schemas.openxmlformats.org/officeDocument/2006/relationships/image" Target="../media/image53.tiff"/><Relationship Id="rId12" Type="http://schemas.openxmlformats.org/officeDocument/2006/relationships/image" Target="../media/image6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openxmlformats.org/officeDocument/2006/relationships/image" Target="../media/image32.svg"/><Relationship Id="rId5" Type="http://schemas.openxmlformats.org/officeDocument/2006/relationships/image" Target="../media/image51.png"/><Relationship Id="rId15" Type="http://schemas.openxmlformats.org/officeDocument/2006/relationships/image" Target="../media/image82.png"/><Relationship Id="rId10" Type="http://schemas.openxmlformats.org/officeDocument/2006/relationships/image" Target="../media/image31.png"/><Relationship Id="rId4" Type="http://schemas.openxmlformats.org/officeDocument/2006/relationships/image" Target="../media/image91.tiff"/><Relationship Id="rId9" Type="http://schemas.openxmlformats.org/officeDocument/2006/relationships/image" Target="../media/image50.sv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3.png"/><Relationship Id="rId5" Type="http://schemas.openxmlformats.org/officeDocument/2006/relationships/image" Target="../media/image53.tiff"/><Relationship Id="rId4" Type="http://schemas.openxmlformats.org/officeDocument/2006/relationships/image" Target="../media/image7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69.png"/><Relationship Id="rId18" Type="http://schemas.openxmlformats.org/officeDocument/2006/relationships/image" Target="../media/image100.png"/><Relationship Id="rId3" Type="http://schemas.openxmlformats.org/officeDocument/2006/relationships/image" Target="../media/image90.svg"/><Relationship Id="rId21" Type="http://schemas.openxmlformats.org/officeDocument/2006/relationships/image" Target="../media/image103.svg"/><Relationship Id="rId7" Type="http://schemas.openxmlformats.org/officeDocument/2006/relationships/image" Target="../media/image53.tiff"/><Relationship Id="rId12" Type="http://schemas.openxmlformats.org/officeDocument/2006/relationships/image" Target="../media/image68.png"/><Relationship Id="rId17" Type="http://schemas.openxmlformats.org/officeDocument/2006/relationships/image" Target="../media/image99.svg"/><Relationship Id="rId2" Type="http://schemas.openxmlformats.org/officeDocument/2006/relationships/image" Target="../media/image89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openxmlformats.org/officeDocument/2006/relationships/image" Target="../media/image32.svg"/><Relationship Id="rId5" Type="http://schemas.openxmlformats.org/officeDocument/2006/relationships/image" Target="../media/image51.png"/><Relationship Id="rId15" Type="http://schemas.openxmlformats.org/officeDocument/2006/relationships/image" Target="../media/image82.png"/><Relationship Id="rId10" Type="http://schemas.openxmlformats.org/officeDocument/2006/relationships/image" Target="../media/image31.png"/><Relationship Id="rId19" Type="http://schemas.openxmlformats.org/officeDocument/2006/relationships/image" Target="../media/image101.svg"/><Relationship Id="rId4" Type="http://schemas.openxmlformats.org/officeDocument/2006/relationships/image" Target="../media/image91.tiff"/><Relationship Id="rId9" Type="http://schemas.openxmlformats.org/officeDocument/2006/relationships/image" Target="../media/image50.svg"/><Relationship Id="rId1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7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38.svg"/><Relationship Id="rId15" Type="http://schemas.openxmlformats.org/officeDocument/2006/relationships/image" Target="../media/image42.svg"/><Relationship Id="rId10" Type="http://schemas.openxmlformats.org/officeDocument/2006/relationships/image" Target="../media/image70.png"/><Relationship Id="rId4" Type="http://schemas.openxmlformats.org/officeDocument/2006/relationships/image" Target="../media/image37.png"/><Relationship Id="rId9" Type="http://schemas.openxmlformats.org/officeDocument/2006/relationships/image" Target="../media/image69.png"/><Relationship Id="rId1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7.sv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14.svg"/><Relationship Id="rId3" Type="http://schemas.openxmlformats.org/officeDocument/2006/relationships/image" Target="../media/image55.svg"/><Relationship Id="rId7" Type="http://schemas.openxmlformats.org/officeDocument/2006/relationships/image" Target="../media/image57.svg"/><Relationship Id="rId12" Type="http://schemas.openxmlformats.org/officeDocument/2006/relationships/image" Target="../media/image1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11" Type="http://schemas.openxmlformats.org/officeDocument/2006/relationships/image" Target="../media/image112.png"/><Relationship Id="rId5" Type="http://schemas.openxmlformats.org/officeDocument/2006/relationships/image" Target="../media/image32.svg"/><Relationship Id="rId10" Type="http://schemas.openxmlformats.org/officeDocument/2006/relationships/image" Target="../media/image5.png"/><Relationship Id="rId4" Type="http://schemas.openxmlformats.org/officeDocument/2006/relationships/image" Target="../media/image31.png"/><Relationship Id="rId9" Type="http://schemas.openxmlformats.org/officeDocument/2006/relationships/image" Target="../media/image5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5.png"/><Relationship Id="rId3" Type="http://schemas.openxmlformats.org/officeDocument/2006/relationships/image" Target="../media/image55.svg"/><Relationship Id="rId7" Type="http://schemas.openxmlformats.org/officeDocument/2006/relationships/image" Target="../media/image59.svg"/><Relationship Id="rId12" Type="http://schemas.openxmlformats.org/officeDocument/2006/relationships/image" Target="../media/image114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11" Type="http://schemas.openxmlformats.org/officeDocument/2006/relationships/image" Target="../media/image113.png"/><Relationship Id="rId5" Type="http://schemas.openxmlformats.org/officeDocument/2006/relationships/image" Target="../media/image32.svg"/><Relationship Id="rId15" Type="http://schemas.openxmlformats.org/officeDocument/2006/relationships/image" Target="../media/image112.png"/><Relationship Id="rId10" Type="http://schemas.openxmlformats.org/officeDocument/2006/relationships/image" Target="../media/image57.svg"/><Relationship Id="rId4" Type="http://schemas.openxmlformats.org/officeDocument/2006/relationships/image" Target="../media/image31.png"/><Relationship Id="rId9" Type="http://schemas.openxmlformats.org/officeDocument/2006/relationships/image" Target="../media/image56.png"/><Relationship Id="rId14" Type="http://schemas.openxmlformats.org/officeDocument/2006/relationships/image" Target="../media/image116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21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19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Relationship Id="rId14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4.svg"/><Relationship Id="rId3" Type="http://schemas.openxmlformats.org/officeDocument/2006/relationships/image" Target="../media/image119.png"/><Relationship Id="rId7" Type="http://schemas.openxmlformats.org/officeDocument/2006/relationships/image" Target="../media/image55.svg"/><Relationship Id="rId12" Type="http://schemas.openxmlformats.org/officeDocument/2006/relationships/image" Target="../media/image11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svg"/><Relationship Id="rId14" Type="http://schemas.openxmlformats.org/officeDocument/2006/relationships/image" Target="../media/image1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svg"/><Relationship Id="rId34" Type="http://schemas.openxmlformats.org/officeDocument/2006/relationships/image" Target="../media/image59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33" Type="http://schemas.openxmlformats.org/officeDocument/2006/relationships/image" Target="../media/image58.png"/><Relationship Id="rId38" Type="http://schemas.openxmlformats.org/officeDocument/2006/relationships/image" Target="../media/image63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32" Type="http://schemas.openxmlformats.org/officeDocument/2006/relationships/image" Target="../media/image57.svg"/><Relationship Id="rId37" Type="http://schemas.openxmlformats.org/officeDocument/2006/relationships/image" Target="../media/image62.png"/><Relationship Id="rId40" Type="http://schemas.openxmlformats.org/officeDocument/2006/relationships/image" Target="../media/image65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28" Type="http://schemas.openxmlformats.org/officeDocument/2006/relationships/image" Target="../media/image53.tiff"/><Relationship Id="rId36" Type="http://schemas.openxmlformats.org/officeDocument/2006/relationships/image" Target="../media/image61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svg"/><Relationship Id="rId30" Type="http://schemas.openxmlformats.org/officeDocument/2006/relationships/image" Target="../media/image55.svg"/><Relationship Id="rId35" Type="http://schemas.openxmlformats.org/officeDocument/2006/relationships/image" Target="../media/image60.png"/><Relationship Id="rId8" Type="http://schemas.openxmlformats.org/officeDocument/2006/relationships/image" Target="../media/image33.png"/><Relationship Id="rId3" Type="http://schemas.openxmlformats.org/officeDocument/2006/relationships/image" Target="../media/image28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5.png"/><Relationship Id="rId18" Type="http://schemas.openxmlformats.org/officeDocument/2006/relationships/image" Target="../media/image129.svg"/><Relationship Id="rId3" Type="http://schemas.openxmlformats.org/officeDocument/2006/relationships/image" Target="../media/image124.svg"/><Relationship Id="rId21" Type="http://schemas.openxmlformats.org/officeDocument/2006/relationships/image" Target="../media/image106.png"/><Relationship Id="rId7" Type="http://schemas.openxmlformats.org/officeDocument/2006/relationships/image" Target="../media/image32.svg"/><Relationship Id="rId12" Type="http://schemas.openxmlformats.org/officeDocument/2006/relationships/image" Target="../media/image61.svg"/><Relationship Id="rId17" Type="http://schemas.openxmlformats.org/officeDocument/2006/relationships/image" Target="../media/image37.png"/><Relationship Id="rId2" Type="http://schemas.openxmlformats.org/officeDocument/2006/relationships/image" Target="../media/image47.png"/><Relationship Id="rId16" Type="http://schemas.openxmlformats.org/officeDocument/2006/relationships/image" Target="../media/image128.png"/><Relationship Id="rId20" Type="http://schemas.openxmlformats.org/officeDocument/2006/relationships/image" Target="../media/image1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0.png"/><Relationship Id="rId24" Type="http://schemas.openxmlformats.org/officeDocument/2006/relationships/image" Target="../media/image132.svg"/><Relationship Id="rId5" Type="http://schemas.openxmlformats.org/officeDocument/2006/relationships/image" Target="../media/image63.svg"/><Relationship Id="rId15" Type="http://schemas.openxmlformats.org/officeDocument/2006/relationships/image" Target="../media/image127.png"/><Relationship Id="rId23" Type="http://schemas.openxmlformats.org/officeDocument/2006/relationships/image" Target="../media/image131.png"/><Relationship Id="rId10" Type="http://schemas.openxmlformats.org/officeDocument/2006/relationships/image" Target="../media/image81.png"/><Relationship Id="rId19" Type="http://schemas.openxmlformats.org/officeDocument/2006/relationships/image" Target="../media/image39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6.png"/><Relationship Id="rId22" Type="http://schemas.openxmlformats.org/officeDocument/2006/relationships/image" Target="../media/image107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svg"/><Relationship Id="rId18" Type="http://schemas.openxmlformats.org/officeDocument/2006/relationships/image" Target="../media/image131.png"/><Relationship Id="rId26" Type="http://schemas.openxmlformats.org/officeDocument/2006/relationships/image" Target="../media/image138.png"/><Relationship Id="rId3" Type="http://schemas.openxmlformats.org/officeDocument/2006/relationships/image" Target="../media/image124.svg"/><Relationship Id="rId21" Type="http://schemas.openxmlformats.org/officeDocument/2006/relationships/image" Target="../media/image70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134.svg"/><Relationship Id="rId25" Type="http://schemas.openxmlformats.org/officeDocument/2006/relationships/image" Target="../media/image137.svg"/><Relationship Id="rId33" Type="http://schemas.openxmlformats.org/officeDocument/2006/relationships/image" Target="../media/image55.svg"/><Relationship Id="rId2" Type="http://schemas.openxmlformats.org/officeDocument/2006/relationships/image" Target="../media/image47.png"/><Relationship Id="rId16" Type="http://schemas.openxmlformats.org/officeDocument/2006/relationships/image" Target="../media/image133.png"/><Relationship Id="rId20" Type="http://schemas.openxmlformats.org/officeDocument/2006/relationships/image" Target="../media/image69.png"/><Relationship Id="rId29" Type="http://schemas.openxmlformats.org/officeDocument/2006/relationships/image" Target="../media/image72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61.svg"/><Relationship Id="rId24" Type="http://schemas.openxmlformats.org/officeDocument/2006/relationships/image" Target="../media/image136.png"/><Relationship Id="rId32" Type="http://schemas.openxmlformats.org/officeDocument/2006/relationships/image" Target="../media/image54.png"/><Relationship Id="rId5" Type="http://schemas.openxmlformats.org/officeDocument/2006/relationships/image" Target="../media/image63.svg"/><Relationship Id="rId15" Type="http://schemas.openxmlformats.org/officeDocument/2006/relationships/image" Target="../media/image130.svg"/><Relationship Id="rId23" Type="http://schemas.openxmlformats.org/officeDocument/2006/relationships/image" Target="../media/image68.png"/><Relationship Id="rId28" Type="http://schemas.openxmlformats.org/officeDocument/2006/relationships/image" Target="../media/image71.png"/><Relationship Id="rId10" Type="http://schemas.openxmlformats.org/officeDocument/2006/relationships/image" Target="../media/image60.png"/><Relationship Id="rId19" Type="http://schemas.openxmlformats.org/officeDocument/2006/relationships/image" Target="../media/image132.svg"/><Relationship Id="rId31" Type="http://schemas.openxmlformats.org/officeDocument/2006/relationships/image" Target="../media/image141.sv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39.png"/><Relationship Id="rId22" Type="http://schemas.openxmlformats.org/officeDocument/2006/relationships/image" Target="../media/image135.png"/><Relationship Id="rId27" Type="http://schemas.openxmlformats.org/officeDocument/2006/relationships/image" Target="../media/image139.svg"/><Relationship Id="rId30" Type="http://schemas.openxmlformats.org/officeDocument/2006/relationships/image" Target="../media/image140.png"/><Relationship Id="rId8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5" Type="http://schemas.openxmlformats.org/officeDocument/2006/relationships/image" Target="../media/image144.sv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24" Type="http://schemas.openxmlformats.org/officeDocument/2006/relationships/image" Target="../media/image143.png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23" Type="http://schemas.openxmlformats.org/officeDocument/2006/relationships/image" Target="../media/image142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27.png"/><Relationship Id="rId18" Type="http://schemas.openxmlformats.org/officeDocument/2006/relationships/image" Target="../media/image130.svg"/><Relationship Id="rId3" Type="http://schemas.openxmlformats.org/officeDocument/2006/relationships/image" Target="../media/image124.svg"/><Relationship Id="rId21" Type="http://schemas.openxmlformats.org/officeDocument/2006/relationships/image" Target="../media/image131.png"/><Relationship Id="rId7" Type="http://schemas.openxmlformats.org/officeDocument/2006/relationships/image" Target="../media/image32.svg"/><Relationship Id="rId12" Type="http://schemas.openxmlformats.org/officeDocument/2006/relationships/image" Target="../media/image126.png"/><Relationship Id="rId17" Type="http://schemas.openxmlformats.org/officeDocument/2006/relationships/image" Target="../media/image39.png"/><Relationship Id="rId2" Type="http://schemas.openxmlformats.org/officeDocument/2006/relationships/image" Target="../media/image47.png"/><Relationship Id="rId16" Type="http://schemas.openxmlformats.org/officeDocument/2006/relationships/image" Target="../media/image129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125.png"/><Relationship Id="rId24" Type="http://schemas.openxmlformats.org/officeDocument/2006/relationships/image" Target="../media/image53.tiff"/><Relationship Id="rId5" Type="http://schemas.openxmlformats.org/officeDocument/2006/relationships/image" Target="../media/image63.svg"/><Relationship Id="rId15" Type="http://schemas.openxmlformats.org/officeDocument/2006/relationships/image" Target="../media/image37.png"/><Relationship Id="rId23" Type="http://schemas.openxmlformats.org/officeDocument/2006/relationships/image" Target="../media/image142.png"/><Relationship Id="rId10" Type="http://schemas.openxmlformats.org/officeDocument/2006/relationships/image" Target="../media/image81.png"/><Relationship Id="rId19" Type="http://schemas.openxmlformats.org/officeDocument/2006/relationships/image" Target="../media/image106.png"/><Relationship Id="rId4" Type="http://schemas.openxmlformats.org/officeDocument/2006/relationships/image" Target="../media/image62.png"/><Relationship Id="rId9" Type="http://schemas.openxmlformats.org/officeDocument/2006/relationships/image" Target="../media/image65.svg"/><Relationship Id="rId14" Type="http://schemas.openxmlformats.org/officeDocument/2006/relationships/image" Target="../media/image128.png"/><Relationship Id="rId22" Type="http://schemas.openxmlformats.org/officeDocument/2006/relationships/image" Target="../media/image132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7.svg"/><Relationship Id="rId4" Type="http://schemas.openxmlformats.org/officeDocument/2006/relationships/image" Target="../media/image146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7.svg"/><Relationship Id="rId4" Type="http://schemas.openxmlformats.org/officeDocument/2006/relationships/image" Target="../media/image146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svg"/><Relationship Id="rId5" Type="http://schemas.openxmlformats.org/officeDocument/2006/relationships/image" Target="../media/image39.png"/><Relationship Id="rId4" Type="http://schemas.openxmlformats.org/officeDocument/2006/relationships/image" Target="../media/image14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5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svg"/><Relationship Id="rId5" Type="http://schemas.openxmlformats.org/officeDocument/2006/relationships/image" Target="../media/image37.png"/><Relationship Id="rId4" Type="http://schemas.openxmlformats.org/officeDocument/2006/relationships/image" Target="../media/image15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37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9.svg"/><Relationship Id="rId5" Type="http://schemas.openxmlformats.org/officeDocument/2006/relationships/image" Target="../media/image39.png"/><Relationship Id="rId4" Type="http://schemas.openxmlformats.org/officeDocument/2006/relationships/image" Target="../media/image14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5.svg"/><Relationship Id="rId5" Type="http://schemas.openxmlformats.org/officeDocument/2006/relationships/image" Target="../media/image154.png"/><Relationship Id="rId4" Type="http://schemas.openxmlformats.org/officeDocument/2006/relationships/image" Target="../media/image77.sv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2.sv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4585" y="313899"/>
            <a:ext cx="8575937" cy="1787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Terraform on Azure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4B3A0-5E28-B543-AD89-F09D97D4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44" y="1388439"/>
            <a:ext cx="2769992" cy="178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3391686"/>
            <a:ext cx="9099722" cy="47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eapp1.google.com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google.com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sz="3600" dirty="0" err="1"/>
              <a:t>google</a:t>
            </a:r>
            <a:r>
              <a:rPr lang="en-US" dirty="0" err="1">
                <a:solidFill>
                  <a:srgbClr val="00B0F0"/>
                </a:solidFill>
              </a:rPr>
              <a:t>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/>
              <a:t>mail.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/>
              <a:t>www.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(for a website).</a:t>
            </a:r>
          </a:p>
          <a:p>
            <a:pPr lvl="1"/>
            <a:r>
              <a:rPr lang="en-US" dirty="0"/>
              <a:t>courses.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469A9F-C137-3B45-91CF-30FD8727B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3" y="3860929"/>
            <a:ext cx="787579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nholuongut</a:t>
            </a:r>
            <a:r>
              <a:rPr lang="en-US" dirty="0"/>
              <a:t>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3018800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20533-0450-C942-BEB6-FA38AF28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7" y="4664537"/>
            <a:ext cx="8864600" cy="252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53BF0-56F2-564D-A35A-6562C3FC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7" y="1678932"/>
            <a:ext cx="8864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951918" y="4840153"/>
            <a:ext cx="162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eapp1.goole.com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833938" y="5769406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eapp2.google.com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875030" y="7320526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eapp3.google.com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5380383" y="3449170"/>
            <a:ext cx="5687958" cy="244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cxnSpLocks/>
          </p:cNvCxnSpPr>
          <p:nvPr/>
        </p:nvCxnSpPr>
        <p:spPr>
          <a:xfrm flipH="1">
            <a:off x="5010779" y="3063506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2BB849-29BE-DD4B-A30F-65306CA0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5" y="2296461"/>
            <a:ext cx="4553398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7A1FF-8071-D945-BF75-0BE14C147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5278811"/>
            <a:ext cx="5128591" cy="165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2BA71-93F2-FC41-9D66-E6EBFC57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09" y="5048598"/>
            <a:ext cx="6946900" cy="20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C2C92C-A6DC-A44E-B5A0-890EB8A085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73" y="3921608"/>
            <a:ext cx="7730008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311766" y="4974149"/>
            <a:ext cx="379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https://sapp1.google.com/app1/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325361" y="5343628"/>
            <a:ext cx="379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https://sapp2.google.com/app2/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8119777" y="5227300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cxnSpLocks/>
          </p:cNvCxnSpPr>
          <p:nvPr/>
        </p:nvCxnSpPr>
        <p:spPr>
          <a:xfrm flipH="1" flipV="1">
            <a:off x="9389783" y="4379304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BD1FB26-1302-F643-A245-C990D1B2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31" y="1722783"/>
            <a:ext cx="7849556" cy="2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316AF-05CB-0B41-89CC-8DD76791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96" y="5128591"/>
            <a:ext cx="5613400" cy="207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98B87-CE49-D546-9824-5E87EB0D7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38" y="821634"/>
            <a:ext cx="60805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4727F-C1BC-9D44-BAC2-1E5B9BEE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678784"/>
            <a:ext cx="6679097" cy="343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9F02A-E140-7544-B069-6A080AEF2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46" y="3112742"/>
            <a:ext cx="4225045" cy="4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 dirty="0"/>
              <a:t>©</a:t>
            </a:r>
            <a:r>
              <a:rPr lang="en-US" dirty="0" err="1"/>
              <a:t>Nho</a:t>
            </a:r>
            <a:r>
              <a:rPr lang="en-US" dirty="0"/>
              <a:t> Luong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8641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047999"/>
            <a:ext cx="11676490" cy="27962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5E451-CDB6-C149-8D72-063248E2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94" y="2419349"/>
            <a:ext cx="262978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68806"/>
              </p:ext>
            </p:extLst>
          </p:nvPr>
        </p:nvGraphicFramePr>
        <p:xfrm>
          <a:off x="350322" y="2164080"/>
          <a:ext cx="1392975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Terraform on Azure AKS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 Azure Private Link using ARM 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/automate-on-azure-with-private-link-using-arm-templates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Terraform on Azure with </a:t>
                      </a:r>
                      <a:r>
                        <a:rPr lang="en-US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IaC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DevOps and SRE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/terraform-on-azure-cloud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DevOps Demo for the DevOps Lab - Zero to Hero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-demo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Security DevOps for GitHub Actions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/azure-security-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Stack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https://github.com/nholuongut/azure-stack-docs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1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ollection of Azure documentation and learning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/azure-services-learning-resources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0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309614</TotalTime>
  <Words>12772</Words>
  <Application>Microsoft Macintosh PowerPoint</Application>
  <PresentationFormat>Custom</PresentationFormat>
  <Paragraphs>3666</Paragraphs>
  <Slides>250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9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Terraform on Azure Cloud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Manager/>
  <Company>DevOps</Company>
  <LinksUpToDate>false</LinksUpToDate>
  <SharedDoc>false</SharedDoc>
  <HyperlinkBase>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on Azure AKS Demo</dc:title>
  <dc:subject>Terraform</dc:subject>
  <dc:creator>Nho Luong</dc:creator>
  <cp:keywords/>
  <dc:description> 🇻🇳Vietnam Timeless Charm, 🥰Enjoy Every Moment , 😜Good Vibes Only</dc:description>
  <cp:lastModifiedBy>Microsoft Office User</cp:lastModifiedBy>
  <cp:revision>1213</cp:revision>
  <dcterms:created xsi:type="dcterms:W3CDTF">2019-11-12T03:20:49Z</dcterms:created>
  <dcterms:modified xsi:type="dcterms:W3CDTF">2024-11-05T02:25:02Z</dcterms:modified>
  <cp:category/>
</cp:coreProperties>
</file>